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982200" cy="5619750"/>
  <p:notesSz cx="9982200" cy="561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9141" y="1742122"/>
            <a:ext cx="8490268" cy="11801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98282" y="3147060"/>
            <a:ext cx="6991985" cy="140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9427" y="1292542"/>
            <a:ext cx="4345019" cy="370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44103" y="1292542"/>
            <a:ext cx="4345019" cy="370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427" y="224790"/>
            <a:ext cx="8989695" cy="89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427" y="1292542"/>
            <a:ext cx="8989695" cy="370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96107" y="5226367"/>
            <a:ext cx="3196336" cy="280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9427" y="5226367"/>
            <a:ext cx="2297366" cy="280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91756" y="5226367"/>
            <a:ext cx="2297366" cy="280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85832" cy="56180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85832" cy="5618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85832" cy="5618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85832" cy="56180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85832" cy="56180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85832" cy="56180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2026-05-01T15:00:10Z</dcterms:created>
  <dcterms:modified xsi:type="dcterms:W3CDTF">2026-05-01T15:00:10Z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2026-05-01T00:00:00Z</vt:filetime>
  </property>
  <property fmtid="{D5CDD505-2E9C-101B-9397-08002B2CF9AE}" pid="3" name="LastSaved">
    <vt:filetime>2026-05-01T00:00:00Z</vt:filetime>
  </property>
  <property fmtid="{D5CDD505-2E9C-101B-9397-08002B2CF9AE}" pid="4" name="Producer">
    <vt:lpwstr>iLovePDF</vt:lpwstr>
  </property>
</Properties>
</file>